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16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50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88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91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21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45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55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9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07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80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14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7E375-96AC-44E9-B7A2-1AB6A1B56E01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7397-9377-4BAB-B508-6F21B031F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8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5BA449F-88AA-8084-8818-BD2B4F5D8865}"/>
              </a:ext>
            </a:extLst>
          </p:cNvPr>
          <p:cNvSpPr/>
          <p:nvPr/>
        </p:nvSpPr>
        <p:spPr>
          <a:xfrm>
            <a:off x="417250" y="352887"/>
            <a:ext cx="8345009" cy="6181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40A13D-8BFC-1B76-79D6-5F08CD6096A3}"/>
              </a:ext>
            </a:extLst>
          </p:cNvPr>
          <p:cNvSpPr txBox="1"/>
          <p:nvPr/>
        </p:nvSpPr>
        <p:spPr>
          <a:xfrm>
            <a:off x="710214" y="585925"/>
            <a:ext cx="3657600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送付先</a:t>
            </a:r>
            <a:endParaRPr kumimoji="1" lang="en-US" altLang="ja-JP" b="1" dirty="0"/>
          </a:p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400-0062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山梨県甲府市池田１－６－１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山梨県立大学　成人看護学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高岸　弘美　宛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TEL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＆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FAX055-253-9069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A25474-1E26-D9A8-344C-7679D33295C1}"/>
              </a:ext>
            </a:extLst>
          </p:cNvPr>
          <p:cNvSpPr txBox="1"/>
          <p:nvPr/>
        </p:nvSpPr>
        <p:spPr>
          <a:xfrm>
            <a:off x="4776187" y="601903"/>
            <a:ext cx="3657599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受け取り　日時指定</a:t>
            </a:r>
            <a:endParaRPr kumimoji="1"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６月７日（金）のみ</a:t>
            </a:r>
            <a:endParaRPr kumimoji="1"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10</a:t>
            </a:r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kumimoji="1" lang="en-US" altLang="ja-JP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</a:t>
            </a:r>
            <a:r>
              <a:rPr kumimoji="1" lang="ja-JP" altLang="en-US" sz="20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（厳守・必着）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FB993453-BC3E-D95D-1385-9F47D89F1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355756"/>
              </p:ext>
            </p:extLst>
          </p:nvPr>
        </p:nvGraphicFramePr>
        <p:xfrm>
          <a:off x="710214" y="2970567"/>
          <a:ext cx="7643673" cy="2858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5635">
                  <a:extLst>
                    <a:ext uri="{9D8B030D-6E8A-4147-A177-3AD203B41FA5}">
                      <a16:colId xmlns:a16="http://schemas.microsoft.com/office/drawing/2014/main" val="750347614"/>
                    </a:ext>
                  </a:extLst>
                </a:gridCol>
                <a:gridCol w="5948038">
                  <a:extLst>
                    <a:ext uri="{9D8B030D-6E8A-4147-A177-3AD203B41FA5}">
                      <a16:colId xmlns:a16="http://schemas.microsoft.com/office/drawing/2014/main" val="4255677943"/>
                    </a:ext>
                  </a:extLst>
                </a:gridCol>
              </a:tblGrid>
              <a:tr h="731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1936477"/>
                  </a:ext>
                </a:extLst>
              </a:tr>
              <a:tr h="6480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担当者名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9273320"/>
                  </a:ext>
                </a:extLst>
              </a:tr>
              <a:tr h="7393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担当者連絡先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（当日の携帯）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880685"/>
                  </a:ext>
                </a:extLst>
              </a:tr>
              <a:tr h="7393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内容／個数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内容〇つける；ポスター、チラシ（設置用）</a:t>
                      </a:r>
                      <a:endParaRPr kumimoji="1" lang="en-US" altLang="ja-JP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共催セミナー用品・その他　　　送付箱数（合計数）　　　　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8207129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AA85A8-A746-41AB-B978-37760E685D8B}"/>
              </a:ext>
            </a:extLst>
          </p:cNvPr>
          <p:cNvSpPr txBox="1"/>
          <p:nvPr/>
        </p:nvSpPr>
        <p:spPr>
          <a:xfrm>
            <a:off x="710214" y="2470743"/>
            <a:ext cx="4899098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CNS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看護学会　　事務局　高岸　あて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AB1A3B4-37CF-FEC1-4C67-8DF20A6F71AD}"/>
              </a:ext>
            </a:extLst>
          </p:cNvPr>
          <p:cNvSpPr txBox="1"/>
          <p:nvPr/>
        </p:nvSpPr>
        <p:spPr>
          <a:xfrm>
            <a:off x="710214" y="5983624"/>
            <a:ext cx="7444667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届いた荷物は受付で保管します。送付物の設置は企業様にお願いします。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109358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</TotalTime>
  <Words>98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高岸 道男「</dc:creator>
  <cp:lastModifiedBy>htakagishi</cp:lastModifiedBy>
  <cp:revision>14</cp:revision>
  <dcterms:created xsi:type="dcterms:W3CDTF">2023-08-12T01:14:55Z</dcterms:created>
  <dcterms:modified xsi:type="dcterms:W3CDTF">2024-01-26T00:43:42Z</dcterms:modified>
</cp:coreProperties>
</file>